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67" r:id="rId12"/>
    <p:sldId id="259" r:id="rId13"/>
    <p:sldId id="288" r:id="rId14"/>
    <p:sldId id="283" r:id="rId15"/>
    <p:sldId id="286" r:id="rId16"/>
    <p:sldId id="289" r:id="rId17"/>
    <p:sldId id="285" r:id="rId18"/>
    <p:sldId id="284" r:id="rId19"/>
    <p:sldId id="290" r:id="rId20"/>
    <p:sldId id="277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3684" autoAdjust="0"/>
  </p:normalViewPr>
  <p:slideViewPr>
    <p:cSldViewPr snapToGrid="0">
      <p:cViewPr varScale="1">
        <p:scale>
          <a:sx n="118" d="100"/>
          <a:sy n="118" d="100"/>
        </p:scale>
        <p:origin x="17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endParaRPr lang="pl-PL" dirty="0"/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endParaRPr lang="pl-PL" dirty="0"/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endParaRPr lang="pl-PL" dirty="0"/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aby zacząć przesuwać tylną stopę do przodu, co powoduje spadek przyspieszenia do przodu, a następnie wzrost, gdy mięśnie łydki tylnej stopy zaczynają odsuwać piętę. Ta nieciągłość w odpowiedzi obciążenia podzieliła pik R-A na R i 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dirty="0"/>
              <a:t>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latin typeface="Roboto" pitchFamily="2" charset="0"/>
              </a:rPr>
              <a:t>DOI:10.1109/TBME.2015.2480296</a:t>
            </a:r>
            <a:endParaRPr lang="pl-PL" sz="1600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</a:t>
            </a:r>
            <a:r>
              <a:rPr lang="pl-PL" dirty="0"/>
              <a:t>WE</a:t>
            </a:r>
            <a:r>
              <a:rPr lang="en-US" dirty="0"/>
              <a:t> </a:t>
            </a:r>
            <a:r>
              <a:rPr lang="en-US" dirty="0" err="1"/>
              <a:t>algorytm</a:t>
            </a:r>
            <a:r>
              <a:rPr lang="pl-PL" dirty="0"/>
              <a:t>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/>
              <a:t>Weryfikacji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en-US" sz="2800" dirty="0"/>
              <a:t> </a:t>
            </a:r>
            <a:r>
              <a:rPr lang="en-US" sz="2800" dirty="0" err="1"/>
              <a:t>danych</a:t>
            </a:r>
            <a:r>
              <a:rPr lang="en-US" sz="2800" dirty="0"/>
              <a:t> z </a:t>
            </a:r>
            <a:r>
              <a:rPr lang="en-US" sz="2800" dirty="0" err="1"/>
              <a:t>akcelerometru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813877" y="6431984"/>
            <a:ext cx="2722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pl-PL" sz="4400" b="1" dirty="0"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</a:t>
            </a:r>
            <a:r>
              <a:rPr lang="pl-PL" b="1">
                <a:solidFill>
                  <a:srgbClr val="002060"/>
                </a:solidFill>
              </a:rPr>
              <a:t>chodu.</a:t>
            </a: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813877" y="6431984"/>
            <a:ext cx="2722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pl-PL" sz="4400" b="1" dirty="0"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Przykładowe</a:t>
            </a:r>
            <a:r>
              <a:rPr lang="en-US" dirty="0"/>
              <a:t> </a:t>
            </a:r>
            <a:r>
              <a:rPr lang="en-US" dirty="0" err="1"/>
              <a:t>algorytmy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 dirty="0" err="1"/>
              <a:t>Identyfikacjia</a:t>
            </a:r>
            <a:r>
              <a:rPr lang="pl-PL" sz="2800" dirty="0"/>
              <a:t> i w</a:t>
            </a:r>
            <a:r>
              <a:rPr lang="en-US" sz="2800" dirty="0" err="1"/>
              <a:t>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pl-PL" sz="2800" dirty="0"/>
              <a:t> obrazu energii chodu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podzielonej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dirty="0"/>
              <a:t>Metody oparte o Model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9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1018</Words>
  <Application>Microsoft Office PowerPoint</Application>
  <PresentationFormat>Panoramiczny</PresentationFormat>
  <Paragraphs>154</Paragraphs>
  <Slides>21</Slides>
  <Notes>9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9" baseType="lpstr"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Fazy chodu</vt:lpstr>
      <vt:lpstr>Wykrywanie kroków na podstawie akcelerometru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Metody oparte o Model</vt:lpstr>
      <vt:lpstr>Rozpoznawanie chodu oparte o widzenie maszynowe i model 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Andrzej Bajguz</cp:lastModifiedBy>
  <cp:revision>16</cp:revision>
  <dcterms:created xsi:type="dcterms:W3CDTF">2019-05-26T12:38:59Z</dcterms:created>
  <dcterms:modified xsi:type="dcterms:W3CDTF">2019-05-27T19:37:30Z</dcterms:modified>
</cp:coreProperties>
</file>